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Amatic SC"/>
      <p:regular r:id="rId12"/>
      <p:bold r:id="rId13"/>
    </p:embeddedFont>
    <p:embeddedFont>
      <p:font typeface="Source Code Pr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AmaticSC-bold.fntdata"/><Relationship Id="rId12" Type="http://schemas.openxmlformats.org/officeDocument/2006/relationships/font" Target="fonts/AmaticSC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SourceCodePro-bold.fntdata"/><Relationship Id="rId14" Type="http://schemas.openxmlformats.org/officeDocument/2006/relationships/font" Target="fonts/SourceCodePro-regular.fntdata"/><Relationship Id="rId17" Type="http://schemas.openxmlformats.org/officeDocument/2006/relationships/font" Target="fonts/SourceCodePro-boldItalic.fntdata"/><Relationship Id="rId16" Type="http://schemas.openxmlformats.org/officeDocument/2006/relationships/font" Target="fonts/SourceCodePr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c6d50af39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c6d50af39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6d50af39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6d50af39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c6d50af398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c6d50af398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c6d50af398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c6d50af398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c6d50af398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c6d50af398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Make a Lava Lamp Using Density!!!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With Alpha Chi Sigma!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Introductions!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density???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Density is a measure of how heavy an object is for its size, or how “compact” it is.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highlight>
                  <a:schemeClr val="dk1"/>
                </a:highlight>
              </a:rPr>
              <a:t>Density = Mass/Volume</a:t>
            </a:r>
            <a:endParaRPr>
              <a:highlight>
                <a:schemeClr val="dk1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Name two objects. Which one has the larger density?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Materials!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Vegetable/Baby Oil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Water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Food coloring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Alka Seltzer tablets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Clear glass/container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Methods!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Fill container about ¾ full of baby oil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Fill the rest of the way up with water, and add a few drops of food coloring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highlight>
                  <a:schemeClr val="dk1"/>
                </a:highlight>
              </a:rPr>
              <a:t>Why does the oil stay on top and the water stay on the bottom? Why don’t water and oil mix?</a:t>
            </a:r>
            <a:endParaRPr>
              <a:highlight>
                <a:schemeClr val="dk1"/>
              </a:highlight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Break up alka seltzer tablets and drop into container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highlight>
                  <a:schemeClr val="dk1"/>
                </a:highlight>
              </a:rPr>
              <a:t>What happens to the water and the oil? What do you think is happening in our lamp?</a:t>
            </a:r>
            <a:endParaRPr>
              <a:highlight>
                <a:schemeClr val="dk1"/>
              </a:highligh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Discussion and Results!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more dense—water or oil?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What is more dense—liquid or gas?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If we dropped a rock in our lava lamp, would it float?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What if we used pancake syrup instead of oil? Would we have the same results?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What other liquids could we use to make a lava lamp?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